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9" autoAdjust="0"/>
    <p:restoredTop sz="83348"/>
  </p:normalViewPr>
  <p:slideViewPr>
    <p:cSldViewPr>
      <p:cViewPr varScale="1">
        <p:scale>
          <a:sx n="164" d="100"/>
          <a:sy n="164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10375</TotalTime>
  <Words>4346</Words>
  <Application>Microsoft Macintosh PowerPoint</Application>
  <PresentationFormat>On-screen Show (4:3)</PresentationFormat>
  <Paragraphs>500</Paragraphs>
  <Slides>43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Helvetica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Let's Simulate OLS Estimation: 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660</cp:revision>
  <cp:lastPrinted>2018-11-19T21:23:19Z</cp:lastPrinted>
  <dcterms:created xsi:type="dcterms:W3CDTF">2013-09-18T21:00:03Z</dcterms:created>
  <dcterms:modified xsi:type="dcterms:W3CDTF">2023-11-01T15:49:10Z</dcterms:modified>
  <cp:category/>
</cp:coreProperties>
</file>